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50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7250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dcL-PJUFRI" TargetMode="External"/><Relationship Id="rId4" Type="http://schemas.openxmlformats.org/officeDocument/2006/relationships/hyperlink" Target="https://www.youtube.com/watch?v=_dcL-PJUFRI&amp;feature=youtu.b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YouTube Disney Video showing the Seven Summits he climbed. Both links work.  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https://youtu.be/_dcL-PJUFRI</a:t>
            </a:r>
            <a:r>
              <a:rPr lang="en"/>
              <a:t> 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 https://www.youtube.com/watch?v=_dcL-PJUFRI&amp;feature=youtu.be</a:t>
            </a:r>
            <a:r>
              <a:rPr lang="en" sz="1200"/>
              <a:t>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" name="Shape 10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1" name="Shape 11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000"/>
            </a:lvl1pPr>
            <a:lvl2pPr algn="ctr">
              <a:spcBef>
                <a:spcPts val="0"/>
              </a:spcBef>
              <a:buSzPct val="100000"/>
              <a:defRPr sz="4000"/>
            </a:lvl2pPr>
            <a:lvl3pPr algn="ctr">
              <a:spcBef>
                <a:spcPts val="0"/>
              </a:spcBef>
              <a:buSzPct val="100000"/>
              <a:defRPr sz="4000"/>
            </a:lvl3pPr>
            <a:lvl4pPr algn="ctr">
              <a:spcBef>
                <a:spcPts val="0"/>
              </a:spcBef>
              <a:buSzPct val="100000"/>
              <a:defRPr sz="4000"/>
            </a:lvl4pPr>
            <a:lvl5pPr algn="ctr">
              <a:spcBef>
                <a:spcPts val="0"/>
              </a:spcBef>
              <a:buSzPct val="100000"/>
              <a:defRPr sz="4000"/>
            </a:lvl5pPr>
            <a:lvl6pPr algn="ctr">
              <a:spcBef>
                <a:spcPts val="0"/>
              </a:spcBef>
              <a:buSzPct val="100000"/>
              <a:defRPr sz="4000"/>
            </a:lvl6pPr>
            <a:lvl7pPr algn="ctr">
              <a:spcBef>
                <a:spcPts val="0"/>
              </a:spcBef>
              <a:buSzPct val="100000"/>
              <a:defRPr sz="4000"/>
            </a:lvl7pPr>
            <a:lvl8pPr algn="ctr">
              <a:spcBef>
                <a:spcPts val="0"/>
              </a:spcBef>
              <a:buSzPct val="100000"/>
              <a:defRPr sz="4000"/>
            </a:lvl8pPr>
            <a:lvl9pPr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Middle School YARP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2015-2016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100" y="180988"/>
            <a:ext cx="3191050" cy="478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600" y="164524"/>
            <a:ext cx="4934450" cy="470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000125"/>
            <a:ext cx="59436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088" y="216350"/>
            <a:ext cx="3143825" cy="471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575" y="309562"/>
            <a:ext cx="29908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073" y="188800"/>
            <a:ext cx="3209674" cy="487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900" y="213586"/>
            <a:ext cx="3117749" cy="47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350" y="190500"/>
            <a:ext cx="35433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35400" y="427000"/>
            <a:ext cx="8368200" cy="39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19100" indent="-2794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"The Ability (The Ability, #1)." </a:t>
            </a:r>
            <a:r>
              <a:rPr lang="en"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Goodreads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N.p., n.d. Web. 22 Sept. 2015.</a:t>
            </a:r>
          </a:p>
          <a:p>
            <a:pPr marL="419100" indent="-2794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"Carter Roy Talks New Middle Grade Novel, 'The Blood Guard'" </a:t>
            </a:r>
            <a:r>
              <a:rPr lang="en"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Carter Roy Talks New Middle Grade Novel, 'The Blood Guard'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N.p., n.d. Web. 22 Sept. 2015.</a:t>
            </a:r>
          </a:p>
          <a:p>
            <a:pPr marL="419100" indent="-2794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"El Deafo." </a:t>
            </a:r>
            <a:r>
              <a:rPr lang="en"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Goodreads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N.p., n.d. Web. 22 Sept. 2015.</a:t>
            </a:r>
          </a:p>
          <a:p>
            <a:pPr marL="419100" indent="-2794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"A Matter of Days." </a:t>
            </a:r>
            <a:r>
              <a:rPr lang="en"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Goodreads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N.p., n.d. Web. 22 Sept. 2015.</a:t>
            </a:r>
          </a:p>
          <a:p>
            <a:pPr marL="419100" indent="-2794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"No Summit out of Sight." </a:t>
            </a:r>
            <a:r>
              <a:rPr lang="en"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 Summit out of Sight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N.p., n.d. Web. 22 Sept. 2015.</a:t>
            </a:r>
          </a:p>
          <a:p>
            <a:pPr marL="419100" indent="-2794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"Popular." </a:t>
            </a:r>
            <a:r>
              <a:rPr lang="en"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Goodreads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N.p., n.d. Web. 22 Sept. 2015.</a:t>
            </a:r>
          </a:p>
          <a:p>
            <a:pPr marL="419100" indent="-2794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"The Rule of Three (The Rule of Three, #1)." </a:t>
            </a:r>
            <a:r>
              <a:rPr lang="en"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Goodreads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N.p., n.d. Web. 22 Sept. 2015.</a:t>
            </a:r>
          </a:p>
          <a:p>
            <a:pPr marL="419100" indent="-2794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"The School for Good and Evil (The School for Good and Evil, #1)." </a:t>
            </a:r>
            <a:r>
              <a:rPr lang="en"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Goodreads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N.p., n.d. Web. 22 Sept. 2015.</a:t>
            </a:r>
          </a:p>
          <a:p>
            <a:pPr marL="419100" indent="-2794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"Soldier Dog." </a:t>
            </a:r>
            <a:r>
              <a:rPr lang="en"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Goodreads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N.p., n.d. Web. 22 Sept. 2015.</a:t>
            </a:r>
          </a:p>
          <a:p>
            <a:pPr marL="419100" indent="-2794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"Tandem (Many-Worlds, #1)." </a:t>
            </a:r>
            <a:r>
              <a:rPr lang="en"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Goodreads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N.p., n.d. Web. 22 Sept. 2015.</a:t>
            </a:r>
          </a:p>
          <a:p>
            <a:pPr marL="419100" indent="-2794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"There Will Be Bears Hardcover – April 22, 2014." </a:t>
            </a:r>
            <a:r>
              <a:rPr lang="en"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There Will Be Bears: Ryan Gebhart: 9780763665210: Amazon.com: Books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N.p., n.d. Web. 22 Sept. 2015.</a:t>
            </a:r>
          </a:p>
          <a:p>
            <a:pPr rtl="0">
              <a:lnSpc>
                <a:spcPct val="143181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575" y="309562"/>
            <a:ext cx="29908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702" y="0"/>
            <a:ext cx="34205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035" y="0"/>
            <a:ext cx="36739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262" y="147637"/>
            <a:ext cx="3362325" cy="48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962" y="147625"/>
            <a:ext cx="31718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4975" y="2289275"/>
            <a:ext cx="3751999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7876800" y="2296200"/>
            <a:ext cx="599399" cy="30098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035" y="0"/>
            <a:ext cx="36739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812" y="309562"/>
            <a:ext cx="30003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100" y="309562"/>
            <a:ext cx="29718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070" y="0"/>
            <a:ext cx="339985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Macintosh PowerPoint</Application>
  <PresentationFormat>On-screen Show (16:9)</PresentationFormat>
  <Paragraphs>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Roboto Slab</vt:lpstr>
      <vt:lpstr>Roboto</vt:lpstr>
      <vt:lpstr>marina</vt:lpstr>
      <vt:lpstr>Middle School YARP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School YARP</dc:title>
  <cp:lastModifiedBy>Kerri Smith</cp:lastModifiedBy>
  <cp:revision>1</cp:revision>
  <dcterms:modified xsi:type="dcterms:W3CDTF">2015-09-24T12:45:55Z</dcterms:modified>
</cp:coreProperties>
</file>